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60" r:id="rId61"/>
    <p:sldId id="359" r:id="rId62"/>
    <p:sldId id="352" r:id="rId63"/>
    <p:sldId id="353" r:id="rId64"/>
    <p:sldId id="336" r:id="rId65"/>
    <p:sldId id="337" r:id="rId66"/>
    <p:sldId id="317" r:id="rId67"/>
    <p:sldId id="318" r:id="rId68"/>
    <p:sldId id="311" r:id="rId69"/>
    <p:sldId id="309" r:id="rId70"/>
    <p:sldId id="310" r:id="rId71"/>
    <p:sldId id="308" r:id="rId72"/>
    <p:sldId id="307" r:id="rId73"/>
    <p:sldId id="299" r:id="rId74"/>
    <p:sldId id="306" r:id="rId75"/>
    <p:sldId id="300" r:id="rId76"/>
    <p:sldId id="305" r:id="rId77"/>
    <p:sldId id="301" r:id="rId78"/>
    <p:sldId id="285" r:id="rId79"/>
    <p:sldId id="287" r:id="rId80"/>
    <p:sldId id="294" r:id="rId81"/>
    <p:sldId id="289" r:id="rId82"/>
    <p:sldId id="293" r:id="rId83"/>
    <p:sldId id="295" r:id="rId84"/>
    <p:sldId id="298" r:id="rId85"/>
    <p:sldId id="292" r:id="rId86"/>
    <p:sldId id="291" r:id="rId87"/>
    <p:sldId id="314" r:id="rId88"/>
    <p:sldId id="304" r:id="rId89"/>
    <p:sldId id="283" r:id="rId90"/>
    <p:sldId id="284" r:id="rId91"/>
    <p:sldId id="288" r:id="rId92"/>
    <p:sldId id="276" r:id="rId93"/>
    <p:sldId id="279" r:id="rId94"/>
    <p:sldId id="278" r:id="rId95"/>
    <p:sldId id="280" r:id="rId96"/>
    <p:sldId id="282" r:id="rId97"/>
    <p:sldId id="268" r:id="rId98"/>
    <p:sldId id="267" r:id="rId99"/>
    <p:sldId id="266" r:id="rId100"/>
    <p:sldId id="265" r:id="rId101"/>
    <p:sldId id="258" r:id="rId102"/>
    <p:sldId id="263" r:id="rId103"/>
    <p:sldId id="264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7" Type="http://schemas.openxmlformats.org/officeDocument/2006/relationships/image" Target="../media/image589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jpe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jpeg"/><Relationship Id="rId5" Type="http://schemas.openxmlformats.org/officeDocument/2006/relationships/image" Target="../media/image275.jpeg"/><Relationship Id="rId4" Type="http://schemas.openxmlformats.org/officeDocument/2006/relationships/image" Target="../media/image27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7" Type="http://schemas.openxmlformats.org/officeDocument/2006/relationships/image" Target="../media/image28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jpeg"/><Relationship Id="rId5" Type="http://schemas.openxmlformats.org/officeDocument/2006/relationships/image" Target="../media/image279.jpeg"/><Relationship Id="rId4" Type="http://schemas.openxmlformats.org/officeDocument/2006/relationships/image" Target="../media/image27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31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95.png"/><Relationship Id="rId4" Type="http://schemas.openxmlformats.org/officeDocument/2006/relationships/image" Target="../media/image20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11" Type="http://schemas.openxmlformats.org/officeDocument/2006/relationships/image" Target="../media/image303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png"/><Relationship Id="rId18" Type="http://schemas.openxmlformats.org/officeDocument/2006/relationships/image" Target="../media/image362.png"/><Relationship Id="rId26" Type="http://schemas.openxmlformats.org/officeDocument/2006/relationships/image" Target="../media/image331.png"/><Relationship Id="rId39" Type="http://schemas.openxmlformats.org/officeDocument/2006/relationships/image" Target="../media/image382.png"/><Relationship Id="rId21" Type="http://schemas.openxmlformats.org/officeDocument/2006/relationships/image" Target="../media/image365.png"/><Relationship Id="rId34" Type="http://schemas.openxmlformats.org/officeDocument/2006/relationships/image" Target="../media/image377.png"/><Relationship Id="rId42" Type="http://schemas.openxmlformats.org/officeDocument/2006/relationships/image" Target="../media/image385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6" Type="http://schemas.openxmlformats.org/officeDocument/2006/relationships/image" Target="../media/image360.png"/><Relationship Id="rId29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24" Type="http://schemas.openxmlformats.org/officeDocument/2006/relationships/image" Target="../media/image368.png"/><Relationship Id="rId32" Type="http://schemas.openxmlformats.org/officeDocument/2006/relationships/image" Target="../media/image375.png"/><Relationship Id="rId37" Type="http://schemas.openxmlformats.org/officeDocument/2006/relationships/image" Target="../media/image380.png"/><Relationship Id="rId40" Type="http://schemas.openxmlformats.org/officeDocument/2006/relationships/image" Target="../media/image383.png"/><Relationship Id="rId45" Type="http://schemas.openxmlformats.org/officeDocument/2006/relationships/image" Target="../media/image388.png"/><Relationship Id="rId5" Type="http://schemas.openxmlformats.org/officeDocument/2006/relationships/image" Target="../media/image349.png"/><Relationship Id="rId15" Type="http://schemas.openxmlformats.org/officeDocument/2006/relationships/image" Target="../media/image359.png"/><Relationship Id="rId23" Type="http://schemas.openxmlformats.org/officeDocument/2006/relationships/image" Target="../media/image367.png"/><Relationship Id="rId28" Type="http://schemas.openxmlformats.org/officeDocument/2006/relationships/image" Target="../media/image371.png"/><Relationship Id="rId36" Type="http://schemas.openxmlformats.org/officeDocument/2006/relationships/image" Target="../media/image379.png"/><Relationship Id="rId10" Type="http://schemas.openxmlformats.org/officeDocument/2006/relationships/image" Target="../media/image354.png"/><Relationship Id="rId19" Type="http://schemas.openxmlformats.org/officeDocument/2006/relationships/image" Target="../media/image363.png"/><Relationship Id="rId31" Type="http://schemas.openxmlformats.org/officeDocument/2006/relationships/image" Target="../media/image374.png"/><Relationship Id="rId44" Type="http://schemas.openxmlformats.org/officeDocument/2006/relationships/image" Target="../media/image387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Relationship Id="rId22" Type="http://schemas.openxmlformats.org/officeDocument/2006/relationships/image" Target="../media/image366.png"/><Relationship Id="rId27" Type="http://schemas.openxmlformats.org/officeDocument/2006/relationships/image" Target="../media/image370.png"/><Relationship Id="rId30" Type="http://schemas.openxmlformats.org/officeDocument/2006/relationships/image" Target="../media/image373.png"/><Relationship Id="rId35" Type="http://schemas.openxmlformats.org/officeDocument/2006/relationships/image" Target="../media/image378.png"/><Relationship Id="rId43" Type="http://schemas.openxmlformats.org/officeDocument/2006/relationships/image" Target="../media/image386.png"/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12" Type="http://schemas.openxmlformats.org/officeDocument/2006/relationships/image" Target="../media/image356.png"/><Relationship Id="rId17" Type="http://schemas.openxmlformats.org/officeDocument/2006/relationships/image" Target="../media/image361.png"/><Relationship Id="rId25" Type="http://schemas.openxmlformats.org/officeDocument/2006/relationships/image" Target="../media/image369.png"/><Relationship Id="rId33" Type="http://schemas.openxmlformats.org/officeDocument/2006/relationships/image" Target="../media/image376.png"/><Relationship Id="rId38" Type="http://schemas.openxmlformats.org/officeDocument/2006/relationships/image" Target="../media/image381.png"/><Relationship Id="rId46" Type="http://schemas.openxmlformats.org/officeDocument/2006/relationships/image" Target="../media/image389.png"/><Relationship Id="rId20" Type="http://schemas.openxmlformats.org/officeDocument/2006/relationships/image" Target="../media/image364.png"/><Relationship Id="rId41" Type="http://schemas.openxmlformats.org/officeDocument/2006/relationships/image" Target="../media/image38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18" Type="http://schemas.openxmlformats.org/officeDocument/2006/relationships/image" Target="../media/image406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17" Type="http://schemas.openxmlformats.org/officeDocument/2006/relationships/image" Target="../media/image405.png"/><Relationship Id="rId2" Type="http://schemas.openxmlformats.org/officeDocument/2006/relationships/image" Target="../media/image390.png"/><Relationship Id="rId16" Type="http://schemas.openxmlformats.org/officeDocument/2006/relationships/image" Target="../media/image4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5" Type="http://schemas.openxmlformats.org/officeDocument/2006/relationships/image" Target="../media/image393.png"/><Relationship Id="rId15" Type="http://schemas.openxmlformats.org/officeDocument/2006/relationships/image" Target="../media/image403.png"/><Relationship Id="rId10" Type="http://schemas.openxmlformats.org/officeDocument/2006/relationships/image" Target="../media/image398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3" Type="http://schemas.openxmlformats.org/officeDocument/2006/relationships/image" Target="../media/image331.png"/><Relationship Id="rId21" Type="http://schemas.openxmlformats.org/officeDocument/2006/relationships/image" Target="../media/image422.png"/><Relationship Id="rId7" Type="http://schemas.openxmlformats.org/officeDocument/2006/relationships/image" Target="../media/image408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" Type="http://schemas.openxmlformats.org/officeDocument/2006/relationships/image" Target="../media/image369.png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5" Type="http://schemas.openxmlformats.org/officeDocument/2006/relationships/image" Target="../media/image371.png"/><Relationship Id="rId15" Type="http://schemas.openxmlformats.org/officeDocument/2006/relationships/image" Target="../media/image416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4" Type="http://schemas.openxmlformats.org/officeDocument/2006/relationships/image" Target="../media/image370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2.pn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1.png"/><Relationship Id="rId17" Type="http://schemas.openxmlformats.org/officeDocument/2006/relationships/image" Target="../media/image436.png"/><Relationship Id="rId2" Type="http://schemas.openxmlformats.org/officeDocument/2006/relationships/image" Target="../media/image423.png"/><Relationship Id="rId16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7.png"/><Relationship Id="rId11" Type="http://schemas.openxmlformats.org/officeDocument/2006/relationships/image" Target="../media/image371.png"/><Relationship Id="rId5" Type="http://schemas.openxmlformats.org/officeDocument/2006/relationships/image" Target="../media/image426.png"/><Relationship Id="rId15" Type="http://schemas.openxmlformats.org/officeDocument/2006/relationships/image" Target="../media/image434.png"/><Relationship Id="rId10" Type="http://schemas.openxmlformats.org/officeDocument/2006/relationships/image" Target="../media/image370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Relationship Id="rId14" Type="http://schemas.openxmlformats.org/officeDocument/2006/relationships/image" Target="../media/image43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38.png"/><Relationship Id="rId7" Type="http://schemas.openxmlformats.org/officeDocument/2006/relationships/image" Target="../media/image441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6.png"/><Relationship Id="rId39" Type="http://schemas.openxmlformats.org/officeDocument/2006/relationships/image" Target="../media/image433.png"/><Relationship Id="rId21" Type="http://schemas.openxmlformats.org/officeDocument/2006/relationships/image" Target="../media/image461.png"/><Relationship Id="rId34" Type="http://schemas.openxmlformats.org/officeDocument/2006/relationships/image" Target="../media/image474.png"/><Relationship Id="rId42" Type="http://schemas.openxmlformats.org/officeDocument/2006/relationships/image" Target="../media/image481.png"/><Relationship Id="rId7" Type="http://schemas.openxmlformats.org/officeDocument/2006/relationships/image" Target="../media/image447.png"/><Relationship Id="rId2" Type="http://schemas.openxmlformats.org/officeDocument/2006/relationships/image" Target="../media/image442.png"/><Relationship Id="rId16" Type="http://schemas.openxmlformats.org/officeDocument/2006/relationships/image" Target="../media/image456.png"/><Relationship Id="rId20" Type="http://schemas.openxmlformats.org/officeDocument/2006/relationships/image" Target="../media/image460.png"/><Relationship Id="rId29" Type="http://schemas.openxmlformats.org/officeDocument/2006/relationships/image" Target="../media/image469.png"/><Relationship Id="rId41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4.png"/><Relationship Id="rId32" Type="http://schemas.openxmlformats.org/officeDocument/2006/relationships/image" Target="../media/image472.png"/><Relationship Id="rId37" Type="http://schemas.openxmlformats.org/officeDocument/2006/relationships/image" Target="../media/image477.png"/><Relationship Id="rId40" Type="http://schemas.openxmlformats.org/officeDocument/2006/relationships/image" Target="../media/image47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3.png"/><Relationship Id="rId28" Type="http://schemas.openxmlformats.org/officeDocument/2006/relationships/image" Target="../media/image468.png"/><Relationship Id="rId36" Type="http://schemas.openxmlformats.org/officeDocument/2006/relationships/image" Target="../media/image476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71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2.png"/><Relationship Id="rId27" Type="http://schemas.openxmlformats.org/officeDocument/2006/relationships/image" Target="../media/image467.png"/><Relationship Id="rId30" Type="http://schemas.openxmlformats.org/officeDocument/2006/relationships/image" Target="../media/image470.png"/><Relationship Id="rId35" Type="http://schemas.openxmlformats.org/officeDocument/2006/relationships/image" Target="../media/image475.png"/><Relationship Id="rId8" Type="http://schemas.openxmlformats.org/officeDocument/2006/relationships/image" Target="../media/image448.png"/><Relationship Id="rId3" Type="http://schemas.openxmlformats.org/officeDocument/2006/relationships/image" Target="../media/image443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65.png"/><Relationship Id="rId33" Type="http://schemas.openxmlformats.org/officeDocument/2006/relationships/image" Target="../media/image473.png"/><Relationship Id="rId38" Type="http://schemas.openxmlformats.org/officeDocument/2006/relationships/image" Target="../media/image4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6.png"/><Relationship Id="rId5" Type="http://schemas.openxmlformats.org/officeDocument/2006/relationships/image" Target="../media/image434.png"/><Relationship Id="rId4" Type="http://schemas.openxmlformats.org/officeDocument/2006/relationships/image" Target="../media/image435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5.png"/><Relationship Id="rId18" Type="http://schemas.openxmlformats.org/officeDocument/2006/relationships/image" Target="../media/image499.png"/><Relationship Id="rId26" Type="http://schemas.openxmlformats.org/officeDocument/2006/relationships/image" Target="../media/image435.png"/><Relationship Id="rId39" Type="http://schemas.openxmlformats.org/officeDocument/2006/relationships/image" Target="../media/image518.png"/><Relationship Id="rId21" Type="http://schemas.openxmlformats.org/officeDocument/2006/relationships/image" Target="../media/image502.png"/><Relationship Id="rId34" Type="http://schemas.openxmlformats.org/officeDocument/2006/relationships/image" Target="../media/image514.png"/><Relationship Id="rId7" Type="http://schemas.openxmlformats.org/officeDocument/2006/relationships/image" Target="../media/image489.png"/><Relationship Id="rId2" Type="http://schemas.openxmlformats.org/officeDocument/2006/relationships/image" Target="../media/image484.png"/><Relationship Id="rId16" Type="http://schemas.openxmlformats.org/officeDocument/2006/relationships/image" Target="../media/image497.png"/><Relationship Id="rId20" Type="http://schemas.openxmlformats.org/officeDocument/2006/relationships/image" Target="../media/image501.png"/><Relationship Id="rId29" Type="http://schemas.openxmlformats.org/officeDocument/2006/relationships/image" Target="../media/image509.png"/><Relationship Id="rId41" Type="http://schemas.openxmlformats.org/officeDocument/2006/relationships/image" Target="../media/image5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8.png"/><Relationship Id="rId11" Type="http://schemas.openxmlformats.org/officeDocument/2006/relationships/image" Target="../media/image493.png"/><Relationship Id="rId24" Type="http://schemas.openxmlformats.org/officeDocument/2006/relationships/image" Target="../media/image505.png"/><Relationship Id="rId32" Type="http://schemas.openxmlformats.org/officeDocument/2006/relationships/image" Target="../media/image512.png"/><Relationship Id="rId37" Type="http://schemas.openxmlformats.org/officeDocument/2006/relationships/image" Target="../media/image436.png"/><Relationship Id="rId40" Type="http://schemas.openxmlformats.org/officeDocument/2006/relationships/image" Target="../media/image519.png"/><Relationship Id="rId5" Type="http://schemas.openxmlformats.org/officeDocument/2006/relationships/image" Target="../media/image487.png"/><Relationship Id="rId15" Type="http://schemas.openxmlformats.org/officeDocument/2006/relationships/image" Target="../media/image434.png"/><Relationship Id="rId23" Type="http://schemas.openxmlformats.org/officeDocument/2006/relationships/image" Target="../media/image504.png"/><Relationship Id="rId28" Type="http://schemas.openxmlformats.org/officeDocument/2006/relationships/image" Target="../media/image508.png"/><Relationship Id="rId36" Type="http://schemas.openxmlformats.org/officeDocument/2006/relationships/image" Target="../media/image516.png"/><Relationship Id="rId10" Type="http://schemas.openxmlformats.org/officeDocument/2006/relationships/image" Target="../media/image492.png"/><Relationship Id="rId19" Type="http://schemas.openxmlformats.org/officeDocument/2006/relationships/image" Target="../media/image500.png"/><Relationship Id="rId31" Type="http://schemas.openxmlformats.org/officeDocument/2006/relationships/image" Target="../media/image511.png"/><Relationship Id="rId4" Type="http://schemas.openxmlformats.org/officeDocument/2006/relationships/image" Target="../media/image486.png"/><Relationship Id="rId9" Type="http://schemas.openxmlformats.org/officeDocument/2006/relationships/image" Target="../media/image491.png"/><Relationship Id="rId14" Type="http://schemas.openxmlformats.org/officeDocument/2006/relationships/image" Target="../media/image496.png"/><Relationship Id="rId22" Type="http://schemas.openxmlformats.org/officeDocument/2006/relationships/image" Target="../media/image503.png"/><Relationship Id="rId27" Type="http://schemas.openxmlformats.org/officeDocument/2006/relationships/image" Target="../media/image507.png"/><Relationship Id="rId30" Type="http://schemas.openxmlformats.org/officeDocument/2006/relationships/image" Target="../media/image510.png"/><Relationship Id="rId35" Type="http://schemas.openxmlformats.org/officeDocument/2006/relationships/image" Target="../media/image515.png"/><Relationship Id="rId8" Type="http://schemas.openxmlformats.org/officeDocument/2006/relationships/image" Target="../media/image490.png"/><Relationship Id="rId3" Type="http://schemas.openxmlformats.org/officeDocument/2006/relationships/image" Target="../media/image485.png"/><Relationship Id="rId12" Type="http://schemas.openxmlformats.org/officeDocument/2006/relationships/image" Target="../media/image494.png"/><Relationship Id="rId17" Type="http://schemas.openxmlformats.org/officeDocument/2006/relationships/image" Target="../media/image498.png"/><Relationship Id="rId25" Type="http://schemas.openxmlformats.org/officeDocument/2006/relationships/image" Target="../media/image506.png"/><Relationship Id="rId33" Type="http://schemas.openxmlformats.org/officeDocument/2006/relationships/image" Target="../media/image513.png"/><Relationship Id="rId38" Type="http://schemas.openxmlformats.org/officeDocument/2006/relationships/image" Target="../media/image51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2.png"/><Relationship Id="rId7" Type="http://schemas.openxmlformats.org/officeDocument/2006/relationships/image" Target="../media/image525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4.png"/><Relationship Id="rId5" Type="http://schemas.openxmlformats.org/officeDocument/2006/relationships/image" Target="../media/image429.png"/><Relationship Id="rId4" Type="http://schemas.openxmlformats.org/officeDocument/2006/relationships/image" Target="../media/image523.png"/><Relationship Id="rId9" Type="http://schemas.openxmlformats.org/officeDocument/2006/relationships/image" Target="../media/image4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32.png"/><Relationship Id="rId7" Type="http://schemas.openxmlformats.org/officeDocument/2006/relationships/image" Target="../media/image428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5.png"/><Relationship Id="rId5" Type="http://schemas.openxmlformats.org/officeDocument/2006/relationships/image" Target="../media/image534.png"/><Relationship Id="rId4" Type="http://schemas.openxmlformats.org/officeDocument/2006/relationships/image" Target="../media/image533.png"/><Relationship Id="rId9" Type="http://schemas.openxmlformats.org/officeDocument/2006/relationships/image" Target="../media/image53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3" Type="http://schemas.openxmlformats.org/officeDocument/2006/relationships/image" Target="../media/image539.png"/><Relationship Id="rId7" Type="http://schemas.openxmlformats.org/officeDocument/2006/relationships/image" Target="../media/image543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2.png"/><Relationship Id="rId11" Type="http://schemas.openxmlformats.org/officeDocument/2006/relationships/image" Target="../media/image547.png"/><Relationship Id="rId5" Type="http://schemas.openxmlformats.org/officeDocument/2006/relationships/image" Target="../media/image541.png"/><Relationship Id="rId10" Type="http://schemas.openxmlformats.org/officeDocument/2006/relationships/image" Target="../media/image546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337.png"/><Relationship Id="rId7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405.png"/><Relationship Id="rId4" Type="http://schemas.openxmlformats.org/officeDocument/2006/relationships/image" Target="../media/image3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4.png"/><Relationship Id="rId5" Type="http://schemas.openxmlformats.org/officeDocument/2006/relationships/image" Target="../media/image553.png"/><Relationship Id="rId4" Type="http://schemas.openxmlformats.org/officeDocument/2006/relationships/image" Target="../media/image5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61.png"/><Relationship Id="rId7" Type="http://schemas.openxmlformats.org/officeDocument/2006/relationships/image" Target="../media/image56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4" Type="http://schemas.openxmlformats.org/officeDocument/2006/relationships/image" Target="../media/image562.png"/><Relationship Id="rId9" Type="http://schemas.openxmlformats.org/officeDocument/2006/relationships/image" Target="../media/image5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570.png"/><Relationship Id="rId7" Type="http://schemas.openxmlformats.org/officeDocument/2006/relationships/image" Target="../media/image573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72.png"/><Relationship Id="rId10" Type="http://schemas.openxmlformats.org/officeDocument/2006/relationships/image" Target="../media/image576.png"/><Relationship Id="rId4" Type="http://schemas.openxmlformats.org/officeDocument/2006/relationships/image" Target="../media/image571.png"/><Relationship Id="rId9" Type="http://schemas.openxmlformats.org/officeDocument/2006/relationships/image" Target="../media/image5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1.png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CBB2CFB-526B-4D5C-AD1B-99961FC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CF8D2-4A99-CD45-371B-51A23C2DD4F0}"/>
              </a:ext>
            </a:extLst>
          </p:cNvPr>
          <p:cNvSpPr/>
          <p:nvPr/>
        </p:nvSpPr>
        <p:spPr>
          <a:xfrm>
            <a:off x="3224497" y="941294"/>
            <a:ext cx="372405" cy="2752165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F417-AEB8-5814-1166-2B0D5099107D}"/>
              </a:ext>
            </a:extLst>
          </p:cNvPr>
          <p:cNvSpPr/>
          <p:nvPr/>
        </p:nvSpPr>
        <p:spPr>
          <a:xfrm>
            <a:off x="3783106" y="1697481"/>
            <a:ext cx="80293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86FE6-7420-7111-57B7-3B94AAFE890D}"/>
              </a:ext>
            </a:extLst>
          </p:cNvPr>
          <p:cNvSpPr/>
          <p:nvPr/>
        </p:nvSpPr>
        <p:spPr>
          <a:xfrm>
            <a:off x="4140917" y="2809105"/>
            <a:ext cx="48020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7694195" y="20182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198983" y="19989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14" y="2865690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996" y="2807566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1004891" y="1952430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02" y="4818805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87B88A-3413-0844-697E-7C36F4EF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39" y="2867119"/>
            <a:ext cx="2873461" cy="13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23" y="2650868"/>
            <a:ext cx="2736340" cy="181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2EDAF-ACC3-0245-82C8-6F8919EFED54}"/>
              </a:ext>
            </a:extLst>
          </p:cNvPr>
          <p:cNvSpPr txBox="1"/>
          <p:nvPr/>
        </p:nvSpPr>
        <p:spPr>
          <a:xfrm>
            <a:off x="1004891" y="1214847"/>
            <a:ext cx="142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-1.45891 (np/mic =3)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039968-D233-79A8-5256-A5F3534F5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74" y="2686222"/>
            <a:ext cx="2303718" cy="1658677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DD6CAB7-8650-8988-1890-07CD51CC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90" y="4950691"/>
            <a:ext cx="3143174" cy="136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25" y="2640491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175899" y="233737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9972708" y="25019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454" y="2995593"/>
            <a:ext cx="1700370" cy="1717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2240513" y="23634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B9AB0F-5A57-2103-FE66-AD624B64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7" y="4842672"/>
            <a:ext cx="25209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6C9ACE-B83B-7200-0BDF-F8E6C989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77" y="2866234"/>
            <a:ext cx="2139523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CB5B5-1CA9-9E29-67E6-8C75B7659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486" y="2687997"/>
            <a:ext cx="2310256" cy="21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436F573-DFB4-6DDE-8CAC-5363C79C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98" y="1317714"/>
            <a:ext cx="2487776" cy="228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7A9F1F9-85DB-458C-09F3-FFF576F8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74" y="4171246"/>
            <a:ext cx="2402753" cy="22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0C7A75-7390-84CF-4E58-9FE7F1AD2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31" y="1569108"/>
            <a:ext cx="2674948" cy="20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3820760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6863016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008" y="414230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051" y="1660216"/>
            <a:ext cx="2918302" cy="2424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7B1EF-A509-29E3-5E26-8B61E79F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89" y="1431112"/>
            <a:ext cx="2015033" cy="242443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72E767E-98AB-E6C2-E5E1-BF3F8CD77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89" y="4132547"/>
            <a:ext cx="2041175" cy="18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DA72B-293A-0122-ADAB-C84F1D268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266" y="1648739"/>
            <a:ext cx="2338134" cy="2415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C20E9EE-897A-95DA-27A2-1CA18D67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83" y="4486408"/>
            <a:ext cx="2158911" cy="18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F1E8ED0-03F3-BC5A-E4EC-A8EB9648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68" y="4350327"/>
            <a:ext cx="2234781" cy="205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D7CE071-21D2-5DB9-E665-F72760EC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74" y="1958478"/>
            <a:ext cx="2044119" cy="188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BFAF5-3399-8212-8AED-30CAB64BA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668" y="1581978"/>
            <a:ext cx="2372568" cy="26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F80FA3-5949-7C01-5012-F081FD02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82" y="2244436"/>
            <a:ext cx="2382844" cy="28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100575</TotalTime>
  <Words>1818</Words>
  <Application>Microsoft Office PowerPoint</Application>
  <PresentationFormat>Widescreen</PresentationFormat>
  <Paragraphs>438</Paragraphs>
  <Slides>103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404</cp:revision>
  <dcterms:created xsi:type="dcterms:W3CDTF">2023-07-26T17:49:20Z</dcterms:created>
  <dcterms:modified xsi:type="dcterms:W3CDTF">2025-07-01T19:35:34Z</dcterms:modified>
</cp:coreProperties>
</file>